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B-4B37-8BFB-DFCDB66D3B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0B-4B37-8BFB-DFCDB66D3B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0B-4B37-8BFB-DFCDB66D3B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информатика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0B-4B37-8BFB-DFCDB66D3B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0B-4B37-8BFB-DFCDB66D3B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0B-4B37-8BFB-DFCDB66D3B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история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0B-4B37-8BFB-DFCDB66D3B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литература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0B-4B37-8BFB-DFCDB66D3BBF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0B-4B37-8BFB-DFCDB66D3B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544384"/>
        <c:axId val="265036928"/>
      </c:barChart>
      <c:catAx>
        <c:axId val="20654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5036928"/>
        <c:crosses val="autoZero"/>
        <c:auto val="1"/>
        <c:lblAlgn val="ctr"/>
        <c:lblOffset val="100"/>
        <c:noMultiLvlLbl val="0"/>
      </c:catAx>
      <c:valAx>
        <c:axId val="265036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544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00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28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1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95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2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0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1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9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1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33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3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70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Выбор экзаменов девятиклассниками в </a:t>
            </a:r>
            <a:r>
              <a:rPr lang="ru-RU" b="1" dirty="0" smtClean="0"/>
              <a:t>2022 </a:t>
            </a:r>
            <a:r>
              <a:rPr lang="ru-RU" b="1" dirty="0" smtClean="0"/>
              <a:t>г.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7611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Выбор экзаменов девятиклассниками в 2022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экзаменов в 2020 году девятиклассниками ГБОУ Школы № 268</dc:title>
  <dc:creator>Алла</dc:creator>
  <cp:lastModifiedBy>Алла Троицкая</cp:lastModifiedBy>
  <cp:revision>4</cp:revision>
  <dcterms:created xsi:type="dcterms:W3CDTF">2019-10-11T21:09:26Z</dcterms:created>
  <dcterms:modified xsi:type="dcterms:W3CDTF">2021-10-25T12:39:09Z</dcterms:modified>
</cp:coreProperties>
</file>